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3458D-A6BB-44F9-A422-1C3EEEB1936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4E8F-AB1C-42D0-B66B-AE6775F90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4E8F-AB1C-42D0-B66B-AE6775F90A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7211-D7A8-42CE-B6C0-AAF3D8AEEEB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8308-71DE-44F9-B7CA-4CFB505D6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bclocal.go.com/wtvd/story?section=news/local&amp;id=67843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links unemployment and the state budget deficit?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 Pierce, Emily, and Katie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What’s going on?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state's anticipated revenues have fallen well short of its anticipated expenditures over the coming </a:t>
            </a:r>
            <a:r>
              <a:rPr lang="en-US" dirty="0" smtClean="0">
                <a:solidFill>
                  <a:schemeClr val="bg1"/>
                </a:solidFill>
              </a:rPr>
              <a:t>year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Solution…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Balance down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reduced expenditures, indirectly or directly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Balance up  increased revenues through taxes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24891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 Does Frank understand the "multiplier effect"?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34339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Pipeline analogy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Multiplier effected weakened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1" y="3457866"/>
            <a:ext cx="3200400" cy="306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does the typical explanation of "leakages" have to be amended to handle Frank's case?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7543800" cy="3429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Expanded definition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Living outside his means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Withholding money from circulation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Spending with credit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870281"/>
            <a:ext cx="2286000" cy="255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724400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 If the state government balances down through "cutting fraud and waste", will that still lead to reduced employment?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3058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Fraud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When information is misrepresented, concealed, or omitted for personal gain/benefit.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Ex.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Gov.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Spending Excess $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Waste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Unnecessary spending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Employees from </a:t>
            </a:r>
            <a:r>
              <a:rPr lang="en-US" dirty="0" err="1" smtClean="0">
                <a:solidFill>
                  <a:schemeClr val="bg1"/>
                </a:solidFill>
              </a:rPr>
              <a:t>gov’t</a:t>
            </a:r>
            <a:r>
              <a:rPr lang="en-US" dirty="0" smtClean="0">
                <a:solidFill>
                  <a:schemeClr val="bg1"/>
                </a:solidFill>
              </a:rPr>
              <a:t> waste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038600"/>
            <a:ext cx="2238375" cy="266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3.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Which type of expenditure is more likely to support a North Carolina job: state government or private citizen?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http://abclocal.go.com/wtvd/story?section=news/local&amp;id=6784337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State government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Wage cuts vs. massive lay-offs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276600"/>
            <a:ext cx="3352800" cy="285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187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links unemployment and the state budget deficit?</vt:lpstr>
      <vt:lpstr>What’s going on?</vt:lpstr>
      <vt:lpstr>Slide 3</vt:lpstr>
      <vt:lpstr>1. Does Frank understand the "multiplier effect"?</vt:lpstr>
      <vt:lpstr>How does the typical explanation of "leakages" have to be amended to handle Frank's case?</vt:lpstr>
      <vt:lpstr>2. If the state government balances down through "cutting fraud and waste", will that still lead to reduced employment?</vt:lpstr>
      <vt:lpstr>3. Which type of expenditure is more likely to support a North Carolina job: state government or private citizen?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links unemployment and the state budget deficit?</dc:title>
  <dc:creator>Windows User</dc:creator>
  <cp:lastModifiedBy>Windows User</cp:lastModifiedBy>
  <cp:revision>13</cp:revision>
  <dcterms:created xsi:type="dcterms:W3CDTF">2009-10-14T20:21:47Z</dcterms:created>
  <dcterms:modified xsi:type="dcterms:W3CDTF">2009-10-15T14:46:27Z</dcterms:modified>
</cp:coreProperties>
</file>